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38" d="100"/>
          <a:sy n="38" d="100"/>
        </p:scale>
        <p:origin x="6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7147-A354-417B-888A-01EE5B41B10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3A1-AE61-4B66-9EA1-094A96E67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7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7147-A354-417B-888A-01EE5B41B10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3A1-AE61-4B66-9EA1-094A96E67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808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7147-A354-417B-888A-01EE5B41B10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3A1-AE61-4B66-9EA1-094A96E67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16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7147-A354-417B-888A-01EE5B41B10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3A1-AE61-4B66-9EA1-094A96E67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9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7147-A354-417B-888A-01EE5B41B10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3A1-AE61-4B66-9EA1-094A96E67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16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7147-A354-417B-888A-01EE5B41B10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3A1-AE61-4B66-9EA1-094A96E67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1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7147-A354-417B-888A-01EE5B41B10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3A1-AE61-4B66-9EA1-094A96E67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3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7147-A354-417B-888A-01EE5B41B10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3A1-AE61-4B66-9EA1-094A96E67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62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7147-A354-417B-888A-01EE5B41B10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3A1-AE61-4B66-9EA1-094A96E67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08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7147-A354-417B-888A-01EE5B41B10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3A1-AE61-4B66-9EA1-094A96E67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208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7147-A354-417B-888A-01EE5B41B10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3A1-AE61-4B66-9EA1-094A96E67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1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A7147-A354-417B-888A-01EE5B41B108}" type="datetimeFigureOut">
              <a:rPr lang="en-US" smtClean="0"/>
              <a:t>06/12/2020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743A1-AE61-4B66-9EA1-094A96E67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7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r.wikipedia.org/wiki/%E0%A4%94%E0%A4%B0%E0%A4%82%E0%A4%97%E0%A4%BE%E0%A4%AC%E0%A4%BE%E0%A4%A6" TargetMode="External"/><Relationship Id="rId2" Type="http://schemas.openxmlformats.org/officeDocument/2006/relationships/hyperlink" Target="https://mr.wikipedia.org/wiki/%E0%A4%A1%E0%A5%89._%E0%A4%AC%E0%A4%BE%E0%A4%AC%E0%A4%BE%E0%A4%B8%E0%A4%BE%E0%A4%B9%E0%A5%87%E0%A4%AC_%E0%A4%86%E0%A4%82%E0%A4%AC%E0%A5%87%E0%A4%A1%E0%A4%95%E0%A4%B0_%E0%A4%AE%E0%A4%B0%E0%A4%BE%E0%A4%A0%E0%A4%B5%E0%A4%BE%E0%A4%A1%E0%A4%BE_%E0%A4%B5%E0%A4%BF%E0%A4%A6%E0%A5%8D%E0%A4%AF%E0%A4%BE%E0%A4%AA%E0%A5%80%E0%A4%A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i-IN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डॉ. बाबासाहेब आंबेडकर </a:t>
            </a:r>
            <a:r>
              <a:rPr lang="hi-IN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मराठवाडा</a:t>
            </a:r>
            <a:r>
              <a:rPr lang="en-US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i-IN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विद्यापीठ</a:t>
            </a:r>
            <a:r>
              <a:rPr lang="en-US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i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औरंगाबाद"/>
              </a:rPr>
              <a:t>औरंगाबाद</a:t>
            </a:r>
            <a:r>
              <a:rPr lang="mr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</a:t>
            </a:r>
            <a:r>
              <a:rPr lang="hi-IN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i-IN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mr-IN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संचलित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mr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श्रीमती एस.के.गांधी महाविद्यालय, कडा का</a:t>
            </a:r>
          </a:p>
          <a:p>
            <a:pPr>
              <a:lnSpc>
                <a:spcPct val="100000"/>
              </a:lnSpc>
            </a:pPr>
            <a:r>
              <a:rPr lang="mr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हिंदी विभाग आपका स्वागत करता है |</a:t>
            </a:r>
          </a:p>
          <a:p>
            <a:pPr>
              <a:lnSpc>
                <a:spcPct val="100000"/>
              </a:lnSpc>
            </a:pPr>
            <a:r>
              <a:rPr lang="mr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डॉ. विष्णु भ. गव्हाणे - सादर करते है...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mr-IN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बी. ए. द्वितीय वर्ष    तृतीय सत्र </a:t>
            </a:r>
            <a:r>
              <a:rPr lang="mr-I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mr-I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mr-IN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(ऐच्छिक हिंदी)</a:t>
            </a:r>
            <a:r>
              <a:rPr lang="mr-IN" sz="4400" dirty="0" smtClean="0"/>
              <a:t> </a:t>
            </a:r>
            <a:r>
              <a:rPr lang="mr-IN" sz="4800" dirty="0" smtClean="0"/>
              <a:t>प्रश्नपत्र क्र. VI  प्रयोजनमूलक हिंदी - I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18855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mr-IN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उदेश्य </a:t>
            </a:r>
            <a:r>
              <a:rPr lang="mr-IN" dirty="0" smtClean="0"/>
              <a:t>–</a:t>
            </a:r>
            <a:br>
              <a:rPr lang="mr-IN" dirty="0" smtClean="0"/>
            </a:br>
            <a:r>
              <a:rPr lang="mr-IN" sz="4400" dirty="0" smtClean="0"/>
              <a:t>१) हिंदी भाषा के विविध रूपो का परिचय</a:t>
            </a:r>
            <a:br>
              <a:rPr lang="mr-IN" sz="4400" dirty="0" smtClean="0"/>
            </a:br>
            <a:r>
              <a:rPr lang="mr-IN" sz="4400" dirty="0" smtClean="0"/>
              <a:t>२)राजभाषा हिंदी के विभिन्न पह्लुओ का परिचय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mr-IN" sz="4000" dirty="0" smtClean="0"/>
              <a:t>३) </a:t>
            </a:r>
            <a:r>
              <a:rPr lang="mr-IN" sz="4000" dirty="0" smtClean="0"/>
              <a:t>प्रयोजनमूलक </a:t>
            </a:r>
            <a:r>
              <a:rPr lang="mr-IN" sz="4000" dirty="0" smtClean="0"/>
              <a:t>भाषा  तथा अनुवाद </a:t>
            </a:r>
            <a:r>
              <a:rPr lang="mr-IN" sz="4000" dirty="0"/>
              <a:t>की</a:t>
            </a:r>
            <a:r>
              <a:rPr lang="mr-IN" sz="4000" dirty="0" smtClean="0"/>
              <a:t> </a:t>
            </a:r>
            <a:r>
              <a:rPr lang="mr-IN" sz="4000" dirty="0" smtClean="0"/>
              <a:t>भूमिका का परिचय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82531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mr-IN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हिंदी भाषा : स्वरूप एवं विकास 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sz="5300" dirty="0" smtClean="0"/>
              <a:t>अ)-हिंदी नामकरण एवं विभिन्न रूप</a:t>
            </a:r>
            <a:br>
              <a:rPr lang="mr-IN" sz="5300" dirty="0" smtClean="0"/>
            </a:br>
            <a:r>
              <a:rPr lang="mr-IN" sz="5300" dirty="0" smtClean="0"/>
              <a:t>आ)-भारतीय आर्यभाषा : विकासात्मक सामान्य परिचय </a:t>
            </a:r>
            <a:endParaRPr lang="en-US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mr-IN" sz="5400" dirty="0" smtClean="0"/>
              <a:t>इ)- हिंदी भाषा : क्रमिक विकास </a:t>
            </a:r>
          </a:p>
          <a:p>
            <a:pPr>
              <a:lnSpc>
                <a:spcPct val="100000"/>
              </a:lnSpc>
            </a:pPr>
            <a:r>
              <a:rPr lang="mr-IN" sz="5400" dirty="0" smtClean="0"/>
              <a:t>ई)-हिंदी का अंतरराष्ट्रीय परिदृश्य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965456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mr-IN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हिंदी भाषा तथा मानकीकरण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sz="4400" dirty="0" smtClean="0"/>
              <a:t>अ) मानकभाषा : संकल्पना एवं स्वरूप </a:t>
            </a:r>
            <a:br>
              <a:rPr lang="mr-IN" sz="4400" dirty="0" smtClean="0"/>
            </a:br>
            <a:r>
              <a:rPr lang="mr-IN" sz="4400" dirty="0" smtClean="0"/>
              <a:t>आ) भाषा मानकीकरण </a:t>
            </a:r>
            <a:r>
              <a:rPr lang="mr-IN" sz="4400" dirty="0"/>
              <a:t>की</a:t>
            </a:r>
            <a:r>
              <a:rPr lang="mr-IN" sz="4400" dirty="0" smtClean="0"/>
              <a:t> </a:t>
            </a:r>
            <a:r>
              <a:rPr lang="mr-IN" sz="4400" dirty="0" smtClean="0"/>
              <a:t>प्रक्रिया एवं पद्धति</a:t>
            </a:r>
            <a:br>
              <a:rPr lang="mr-IN" sz="4400" dirty="0" smtClean="0"/>
            </a:br>
            <a:r>
              <a:rPr lang="mr-IN" sz="4400" dirty="0" smtClean="0"/>
              <a:t>इ) मानक भाषा के लक्षण एवं </a:t>
            </a:r>
            <a:r>
              <a:rPr lang="mr-IN" sz="4400" dirty="0" smtClean="0"/>
              <a:t>विशेषताए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mr-IN" sz="3600" dirty="0" smtClean="0"/>
              <a:t>ई) मानक हिंदी : स्वरुपगत लक्षण एवं विशेषताए</a:t>
            </a:r>
          </a:p>
          <a:p>
            <a:r>
              <a:rPr lang="mr-IN" sz="3600" dirty="0" smtClean="0"/>
              <a:t>उ) मानक हिंदी : संरचनात्मक </a:t>
            </a:r>
            <a:r>
              <a:rPr lang="mr-IN" sz="3600" dirty="0"/>
              <a:t>लक्षण एवं विशेषताए</a:t>
            </a:r>
          </a:p>
          <a:p>
            <a:r>
              <a:rPr lang="mr-IN" sz="3600" dirty="0" smtClean="0"/>
              <a:t>ऊ) मानक हिंदी </a:t>
            </a:r>
            <a:r>
              <a:rPr lang="mr-IN" sz="3600" dirty="0"/>
              <a:t>की</a:t>
            </a:r>
            <a:r>
              <a:rPr lang="mr-IN" sz="3600" dirty="0" smtClean="0"/>
              <a:t> </a:t>
            </a:r>
            <a:r>
              <a:rPr lang="mr-IN" sz="3600" dirty="0" smtClean="0"/>
              <a:t>विकास यात्रा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9930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indent="228600">
              <a:lnSpc>
                <a:spcPct val="100000"/>
              </a:lnSpc>
            </a:pPr>
            <a:r>
              <a:rPr lang="mr-IN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देवनागरी लिपि : उद्भव और विकास </a:t>
            </a:r>
            <a:br>
              <a:rPr lang="mr-IN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mr-IN" sz="5300" dirty="0" smtClean="0"/>
              <a:t>अ) भाषा और लिपि             </a:t>
            </a:r>
            <a:br>
              <a:rPr lang="mr-IN" sz="5300" dirty="0" smtClean="0"/>
            </a:br>
            <a:r>
              <a:rPr lang="mr-IN" sz="5300" dirty="0" smtClean="0"/>
              <a:t>आ) लिपि : तात्पर्य और विकास </a:t>
            </a:r>
            <a:endParaRPr lang="en-US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mr-IN" sz="4400" dirty="0" smtClean="0"/>
              <a:t>इ) देवनागरी लिपि : उद्भव और विकास </a:t>
            </a:r>
          </a:p>
          <a:p>
            <a:r>
              <a:rPr lang="mr-IN" sz="4400" dirty="0" smtClean="0"/>
              <a:t>ई) देवनगरी लिपि </a:t>
            </a:r>
            <a:r>
              <a:rPr lang="mr-IN" sz="4400" dirty="0"/>
              <a:t>की</a:t>
            </a:r>
            <a:r>
              <a:rPr lang="mr-IN" sz="4400" dirty="0" smtClean="0"/>
              <a:t> </a:t>
            </a:r>
            <a:r>
              <a:rPr lang="mr-IN" sz="4400" dirty="0" smtClean="0"/>
              <a:t>वैज्ञानिकता</a:t>
            </a:r>
          </a:p>
          <a:p>
            <a:r>
              <a:rPr lang="mr-IN" sz="4400" dirty="0" smtClean="0"/>
              <a:t>उ) इलेक्ट्रानिक माध्यम और देवनागरी लिपि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33208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mr-IN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प्रयोजनमूलक हिंदी : स्वरूप एवं विशेषताए</a:t>
            </a:r>
            <a:r>
              <a:rPr lang="mr-IN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mr-IN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mr-IN" sz="4900" dirty="0"/>
              <a:t>अ)- प्रयोजनमूलक हिंदी – परिभाषा एवं  स्वरुपगत विशेषताए</a:t>
            </a:r>
            <a:br>
              <a:rPr lang="mr-IN" sz="4900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mr-IN" sz="4000" dirty="0" smtClean="0"/>
              <a:t>आ</a:t>
            </a:r>
            <a:r>
              <a:rPr lang="mr-IN" sz="4000" dirty="0" smtClean="0"/>
              <a:t>) प्रयोजनमूलक हिंदी का प्रयोगक्षेत्र एवं प्रयुक्तिया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2952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155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Mangal</vt:lpstr>
      <vt:lpstr>Office Theme</vt:lpstr>
      <vt:lpstr>डॉ. बाबासाहेब आंबेडकर मराठवाडा विद्यापीठ, औरंगाबाद  - संचलित</vt:lpstr>
      <vt:lpstr>बी. ए. द्वितीय वर्ष    तृतीय सत्र  </vt:lpstr>
      <vt:lpstr>उदेश्य – १) हिंदी भाषा के विविध रूपो का परिचय २)राजभाषा हिंदी के विभिन्न पह्लुओ का परिचय  </vt:lpstr>
      <vt:lpstr>हिंदी भाषा : स्वरूप एवं विकास  अ)-हिंदी नामकरण एवं विभिन्न रूप आ)-भारतीय आर्यभाषा : विकासात्मक सामान्य परिचय </vt:lpstr>
      <vt:lpstr>हिंदी भाषा तथा मानकीकरण अ) मानकभाषा : संकल्पना एवं स्वरूप  आ) भाषा मानकीकरण की प्रक्रिया एवं पद्धति इ) मानक भाषा के लक्षण एवं विशेषताए </vt:lpstr>
      <vt:lpstr>देवनागरी लिपि : उद्भव और विकास  अ) भाषा और लिपि              आ) लिपि : तात्पर्य और विकास </vt:lpstr>
      <vt:lpstr>प्रयोजनमूलक हिंदी : स्वरूप एवं विशेषताए अ)- प्रयोजनमूलक हिंदी – परिभाषा एवं  स्वरुपगत विशेषताए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बी. ए. द्वितीय वर्ष    तृतीय सत्र  (ऐच्छिक हिंदी)</dc:title>
  <dc:creator>Windows User</dc:creator>
  <cp:lastModifiedBy>Windows User</cp:lastModifiedBy>
  <cp:revision>10</cp:revision>
  <dcterms:created xsi:type="dcterms:W3CDTF">2020-12-05T16:04:03Z</dcterms:created>
  <dcterms:modified xsi:type="dcterms:W3CDTF">2020-12-06T10:34:47Z</dcterms:modified>
</cp:coreProperties>
</file>